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62" r:id="rId7"/>
    <p:sldId id="260" r:id="rId8"/>
    <p:sldId id="261"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p:nvPr>
        </p:nvSpPr>
        <p:spPr>
          <a:xfrm>
            <a:off x="794420" y="6290400"/>
            <a:ext cx="6355358" cy="5146691"/>
          </a:xfrm>
          <a:prstGeom prst="rect">
            <a:avLst/>
          </a:prstGeom>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4812030"/>
            <a:ext cx="4443889" cy="694373"/>
          </a:xfrm>
          <a:prstGeom prst="rect">
            <a:avLst/>
          </a:prstGeom>
          <a:noFill/>
        </p:spPr>
        <p:txBody>
          <a:bodyPr wrap="none" rtlCol="0" anchor="t"/>
          <a:lstStyle/>
          <a:p>
            <a:pPr marL="0" indent="0">
              <a:lnSpc>
                <a:spcPts val="5470"/>
              </a:lnSpc>
              <a:buNone/>
            </a:pPr>
            <a:r>
              <a:rPr lang="en-US" sz="4375" b="1" kern="0" spc="-87" dirty="0">
                <a:solidFill>
                  <a:srgbClr val="FF75D3"/>
                </a:solidFill>
                <a:latin typeface="adonis-web" pitchFamily="34" charset="0"/>
                <a:ea typeface="adonis-web" pitchFamily="34" charset="-122"/>
                <a:cs typeface="adonis-web" pitchFamily="34" charset="-120"/>
              </a:rPr>
              <a:t>Nhóm </a:t>
            </a:r>
            <a:r>
              <a:rPr lang="vi-VN" altLang="en-US" sz="4375" b="1" kern="0" spc="-87" dirty="0">
                <a:solidFill>
                  <a:srgbClr val="FF75D3"/>
                </a:solidFill>
                <a:latin typeface="adonis-web" pitchFamily="34" charset="0"/>
                <a:ea typeface="adonis-web" pitchFamily="34" charset="-122"/>
                <a:cs typeface="adonis-web" pitchFamily="34" charset="-120"/>
              </a:rPr>
              <a:t>6</a:t>
            </a:r>
            <a:endParaRPr lang="vi-VN" altLang="en-US" sz="4375" b="1" kern="0" spc="-87" dirty="0">
              <a:solidFill>
                <a:srgbClr val="FF75D3"/>
              </a:solidFill>
              <a:latin typeface="adonis-web" pitchFamily="34" charset="0"/>
              <a:ea typeface="adonis-web" pitchFamily="34" charset="-122"/>
              <a:cs typeface="adonis-web" pitchFamily="34" charset="-120"/>
            </a:endParaRPr>
          </a:p>
        </p:txBody>
      </p:sp>
      <p:sp>
        <p:nvSpPr>
          <p:cNvPr id="6" name="Text 2"/>
          <p:cNvSpPr/>
          <p:nvPr/>
        </p:nvSpPr>
        <p:spPr>
          <a:xfrm>
            <a:off x="2348389" y="5839658"/>
            <a:ext cx="9933503" cy="355402"/>
          </a:xfrm>
          <a:prstGeom prst="rect">
            <a:avLst/>
          </a:prstGeom>
          <a:noFill/>
        </p:spPr>
        <p:txBody>
          <a:bodyPr wrap="non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Chào mừng mọi người đến với buổi thuyết trình trang web của nhóm tôi!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p:nvPr/>
        </p:nvPicPr>
        <p:blipFill>
          <a:blip r:embed="rId1"/>
          <a:stretch>
            <a:fillRect/>
          </a:stretch>
        </p:blipFill>
        <p:spPr>
          <a:xfrm>
            <a:off x="31115" y="635"/>
            <a:ext cx="14599920" cy="8228965"/>
          </a:xfrm>
          <a:prstGeom prst="rect">
            <a:avLst/>
          </a:prstGeom>
          <a:noFill/>
          <a:ln w="9525">
            <a:noFill/>
          </a:ln>
        </p:spPr>
      </p:pic>
      <p:sp>
        <p:nvSpPr>
          <p:cNvPr id="6" name="Text 2"/>
          <p:cNvSpPr/>
          <p:nvPr/>
        </p:nvSpPr>
        <p:spPr>
          <a:xfrm>
            <a:off x="2348389" y="3076099"/>
            <a:ext cx="9933503" cy="1388745"/>
          </a:xfrm>
          <a:prstGeom prst="rect">
            <a:avLst/>
          </a:prstGeom>
          <a:noFill/>
        </p:spPr>
        <p:txBody>
          <a:bodyPr wrap="square" rtlCol="0" anchor="t"/>
          <a:lstStyle/>
          <a:p>
            <a:pPr marL="0" indent="0" algn="ctr">
              <a:lnSpc>
                <a:spcPts val="5470"/>
              </a:lnSpc>
              <a:buNone/>
            </a:pPr>
            <a:r>
              <a:rPr lang="en-US" sz="4375" b="1" kern="0" spc="-87" dirty="0">
                <a:solidFill>
                  <a:schemeClr val="tx1"/>
                </a:solidFill>
                <a:latin typeface="adonis-web" pitchFamily="34" charset="0"/>
                <a:ea typeface="adonis-web" pitchFamily="34" charset="-122"/>
                <a:cs typeface="adonis-web" pitchFamily="34" charset="-120"/>
              </a:rPr>
              <a:t>Dự án: Xây dựng website bán </a:t>
            </a:r>
            <a:r>
              <a:rPr lang="en-US" sz="4375" b="1" kern="0" spc="-87" dirty="0" err="1">
                <a:solidFill>
                  <a:schemeClr val="tx1"/>
                </a:solidFill>
                <a:latin typeface="adonis-web" pitchFamily="34" charset="0"/>
                <a:ea typeface="adonis-web" pitchFamily="34" charset="-122"/>
                <a:cs typeface="adonis-web" pitchFamily="34" charset="-120"/>
              </a:rPr>
              <a:t>hàng</a:t>
            </a:r>
            <a:r>
              <a:rPr lang="en-US" sz="4375" b="1" kern="0" spc="-87" dirty="0">
                <a:solidFill>
                  <a:schemeClr val="tx1"/>
                </a:solidFill>
                <a:latin typeface="adonis-web" pitchFamily="34" charset="0"/>
                <a:ea typeface="adonis-web" pitchFamily="34" charset="-122"/>
                <a:cs typeface="adonis-web" pitchFamily="34" charset="-120"/>
              </a:rPr>
              <a:t> </a:t>
            </a:r>
            <a:endParaRPr lang="en-US" sz="4375" b="1" kern="0" spc="-87" dirty="0">
              <a:solidFill>
                <a:schemeClr val="tx1"/>
              </a:solidFill>
              <a:latin typeface="adonis-web" pitchFamily="34" charset="0"/>
              <a:ea typeface="adonis-web" pitchFamily="34" charset="-122"/>
              <a:cs typeface="adonis-web" pitchFamily="34" charset="-120"/>
            </a:endParaRPr>
          </a:p>
          <a:p>
            <a:pPr marL="0" indent="0" algn="ctr">
              <a:lnSpc>
                <a:spcPts val="5470"/>
              </a:lnSpc>
              <a:buNone/>
            </a:pPr>
            <a:r>
              <a:rPr lang="en-US" sz="4375" b="1" kern="0" spc="-87" dirty="0">
                <a:solidFill>
                  <a:schemeClr val="tx1"/>
                </a:solidFill>
                <a:latin typeface="adonis-web" pitchFamily="34" charset="0"/>
                <a:ea typeface="adonis-web" pitchFamily="34" charset="-122"/>
                <a:cs typeface="adonis-web" pitchFamily="34" charset="-120"/>
              </a:rPr>
              <a:t>Shopee</a:t>
            </a:r>
            <a:endParaRPr lang="en-US" sz="4375" b="1" kern="0" spc="-87" dirty="0">
              <a:solidFill>
                <a:schemeClr val="tx1"/>
              </a:solidFill>
              <a:latin typeface="adonis-web" pitchFamily="34" charset="0"/>
              <a:ea typeface="adonis-web" pitchFamily="34" charset="-122"/>
              <a:cs typeface="adonis-web" pitchFamily="34" charset="-120"/>
            </a:endParaRPr>
          </a:p>
        </p:txBody>
      </p:sp>
      <p:sp>
        <p:nvSpPr>
          <p:cNvPr id="7" name="Text 3"/>
          <p:cNvSpPr/>
          <p:nvPr/>
        </p:nvSpPr>
        <p:spPr>
          <a:xfrm>
            <a:off x="2348389" y="4798100"/>
            <a:ext cx="9933503"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2348389" y="2847023"/>
            <a:ext cx="4443889" cy="694373"/>
          </a:xfrm>
          <a:prstGeom prst="rect">
            <a:avLst/>
          </a:prstGeom>
          <a:noFill/>
        </p:spPr>
        <p:txBody>
          <a:bodyPr wrap="none" rtlCol="0" anchor="t"/>
          <a:lstStyle/>
          <a:p>
            <a:pPr marL="0" indent="0">
              <a:lnSpc>
                <a:spcPts val="5470"/>
              </a:lnSpc>
              <a:buNone/>
            </a:pPr>
            <a:r>
              <a:rPr lang="en-US" sz="4375" b="1" kern="0" spc="-87" dirty="0">
                <a:solidFill>
                  <a:schemeClr val="tx1"/>
                </a:solidFill>
                <a:latin typeface="adonis-web" pitchFamily="34" charset="0"/>
                <a:ea typeface="adonis-web" pitchFamily="34" charset="-122"/>
                <a:cs typeface="adonis-web" pitchFamily="34" charset="-120"/>
              </a:rPr>
              <a:t>Thành viên nhóm :</a:t>
            </a:r>
            <a:endParaRPr lang="en-US" sz="4375" b="1" kern="0" spc="-87" dirty="0">
              <a:solidFill>
                <a:schemeClr val="tx1"/>
              </a:solidFill>
              <a:latin typeface="adonis-web" pitchFamily="34" charset="0"/>
              <a:ea typeface="adonis-web" pitchFamily="34" charset="-122"/>
              <a:cs typeface="adonis-web" pitchFamily="34" charset="-120"/>
            </a:endParaRPr>
          </a:p>
        </p:txBody>
      </p:sp>
      <p:sp>
        <p:nvSpPr>
          <p:cNvPr id="5" name="Shape 2"/>
          <p:cNvSpPr/>
          <p:nvPr/>
        </p:nvSpPr>
        <p:spPr>
          <a:xfrm>
            <a:off x="2348389" y="3985736"/>
            <a:ext cx="3163014" cy="1396722"/>
          </a:xfrm>
          <a:prstGeom prst="roundRect">
            <a:avLst>
              <a:gd name="adj" fmla="val 7159"/>
            </a:avLst>
          </a:prstGeom>
          <a:solidFill>
            <a:srgbClr val="EBD0FB"/>
          </a:solidFill>
          <a:ln w="13811">
            <a:solidFill>
              <a:srgbClr val="D7A1F7"/>
            </a:solidFill>
            <a:prstDash val="solid"/>
          </a:ln>
        </p:spPr>
        <p:txBody>
          <a:bodyPr/>
          <a:lstStyle/>
          <a:p>
            <a:pPr marL="0" indent="0">
              <a:lnSpc>
                <a:spcPts val="2735"/>
              </a:lnSpc>
              <a:buNone/>
            </a:pPr>
            <a:endParaRPr lang="en-US"/>
          </a:p>
        </p:txBody>
      </p:sp>
      <p:sp>
        <p:nvSpPr>
          <p:cNvPr id="6" name="Text 3"/>
          <p:cNvSpPr/>
          <p:nvPr/>
        </p:nvSpPr>
        <p:spPr>
          <a:xfrm>
            <a:off x="2584371" y="4221718"/>
            <a:ext cx="2221944" cy="347186"/>
          </a:xfrm>
          <a:prstGeom prst="rect">
            <a:avLst/>
          </a:prstGeom>
          <a:noFill/>
        </p:spPr>
        <p:txBody>
          <a:bodyPr wrap="none" rtlCol="0" anchor="t"/>
          <a:lstStyle/>
          <a:p>
            <a:pPr marL="0" indent="0" algn="l">
              <a:lnSpc>
                <a:spcPts val="2735"/>
              </a:lnSpc>
              <a:buNone/>
            </a:pPr>
            <a:r>
              <a:rPr lang="vi-VN" altLang="en-US" sz="2185" b="1" kern="0" spc="-44" dirty="0">
                <a:solidFill>
                  <a:srgbClr val="272525"/>
                </a:solidFill>
                <a:latin typeface="adonis-web" pitchFamily="34" charset="0"/>
                <a:ea typeface="adonis-web" pitchFamily="34" charset="-122"/>
                <a:cs typeface="adonis-web" pitchFamily="34" charset="-120"/>
                <a:sym typeface="+mn-ea"/>
              </a:rPr>
              <a:t>Nguyễn Phi Hùng</a:t>
            </a:r>
            <a:r>
              <a:rPr lang="en-US" sz="2185" b="1" kern="0" spc="-44" dirty="0">
                <a:solidFill>
                  <a:srgbClr val="272525"/>
                </a:solidFill>
                <a:latin typeface="adonis-web" pitchFamily="34" charset="0"/>
                <a:ea typeface="adonis-web" pitchFamily="34" charset="-122"/>
                <a:cs typeface="adonis-web" pitchFamily="34" charset="-120"/>
                <a:sym typeface="+mn-ea"/>
              </a:rPr>
              <a:t> </a:t>
            </a:r>
            <a:endParaRPr lang="en-US" sz="2185" b="1" kern="0" spc="-44" dirty="0">
              <a:solidFill>
                <a:srgbClr val="272525"/>
              </a:solidFill>
              <a:latin typeface="adonis-web" pitchFamily="34" charset="0"/>
              <a:ea typeface="adonis-web" pitchFamily="34" charset="-122"/>
              <a:cs typeface="adonis-web" pitchFamily="34" charset="-120"/>
              <a:sym typeface="+mn-ea"/>
            </a:endParaRPr>
          </a:p>
        </p:txBody>
      </p:sp>
      <p:sp>
        <p:nvSpPr>
          <p:cNvPr id="7" name="Text 4"/>
          <p:cNvSpPr/>
          <p:nvPr/>
        </p:nvSpPr>
        <p:spPr>
          <a:xfrm>
            <a:off x="2584371" y="4791075"/>
            <a:ext cx="2691051" cy="355402"/>
          </a:xfrm>
          <a:prstGeom prst="rect">
            <a:avLst/>
          </a:prstGeom>
          <a:noFill/>
        </p:spPr>
        <p:txBody>
          <a:bodyPr wrap="none" rtlCol="0" anchor="t"/>
          <a:lstStyle/>
          <a:p>
            <a:pPr marL="0" indent="0">
              <a:lnSpc>
                <a:spcPts val="2800"/>
              </a:lnSpc>
              <a:buNone/>
            </a:pPr>
            <a:r>
              <a:rPr lang="vi-VN" altLang="en-US" sz="1750" dirty="0"/>
              <a:t>21011411</a:t>
            </a:r>
            <a:endParaRPr lang="vi-VN" altLang="en-US" sz="1750" dirty="0"/>
          </a:p>
        </p:txBody>
      </p:sp>
      <p:sp>
        <p:nvSpPr>
          <p:cNvPr id="8" name="Shape 5"/>
          <p:cNvSpPr/>
          <p:nvPr/>
        </p:nvSpPr>
        <p:spPr>
          <a:xfrm>
            <a:off x="5733574" y="3985736"/>
            <a:ext cx="3163014" cy="1396722"/>
          </a:xfrm>
          <a:prstGeom prst="roundRect">
            <a:avLst>
              <a:gd name="adj" fmla="val 7159"/>
            </a:avLst>
          </a:prstGeom>
          <a:solidFill>
            <a:srgbClr val="EBD0FB"/>
          </a:solidFill>
          <a:ln w="13811">
            <a:solidFill>
              <a:srgbClr val="D7A1F7"/>
            </a:solidFill>
            <a:prstDash val="solid"/>
          </a:ln>
        </p:spPr>
        <p:txBody>
          <a:bodyPr/>
          <a:lstStyle/>
          <a:p>
            <a:endParaRPr lang="en-US"/>
          </a:p>
        </p:txBody>
      </p:sp>
      <p:sp>
        <p:nvSpPr>
          <p:cNvPr id="9" name="Text 6"/>
          <p:cNvSpPr/>
          <p:nvPr/>
        </p:nvSpPr>
        <p:spPr>
          <a:xfrm>
            <a:off x="5969556" y="4221718"/>
            <a:ext cx="2221944" cy="347186"/>
          </a:xfrm>
          <a:prstGeom prst="rect">
            <a:avLst/>
          </a:prstGeom>
          <a:noFill/>
        </p:spPr>
        <p:txBody>
          <a:bodyPr wrap="none" rtlCol="0" anchor="t"/>
          <a:lstStyle/>
          <a:p>
            <a:pPr marL="0" indent="0">
              <a:lnSpc>
                <a:spcPts val="2735"/>
              </a:lnSpc>
              <a:buNone/>
            </a:pPr>
            <a:r>
              <a:rPr lang="en-US" sz="2185" b="1" kern="0" spc="-44" dirty="0">
                <a:solidFill>
                  <a:srgbClr val="272525"/>
                </a:solidFill>
                <a:latin typeface="adonis-web" pitchFamily="34" charset="0"/>
                <a:ea typeface="adonis-web" pitchFamily="34" charset="-122"/>
                <a:cs typeface="adonis-web" pitchFamily="34" charset="-120"/>
              </a:rPr>
              <a:t>Vũ Hà Trang</a:t>
            </a:r>
            <a:endParaRPr lang="en-US" sz="2185" dirty="0"/>
          </a:p>
        </p:txBody>
      </p:sp>
      <p:sp>
        <p:nvSpPr>
          <p:cNvPr id="10" name="Text 7"/>
          <p:cNvSpPr/>
          <p:nvPr/>
        </p:nvSpPr>
        <p:spPr>
          <a:xfrm>
            <a:off x="5969556" y="4791075"/>
            <a:ext cx="2691051" cy="355402"/>
          </a:xfrm>
          <a:prstGeom prst="rect">
            <a:avLst/>
          </a:prstGeom>
          <a:noFill/>
        </p:spPr>
        <p:txBody>
          <a:bodyPr wrap="none" rtlCol="0" anchor="t"/>
          <a:lstStyle/>
          <a:p>
            <a:pPr marL="0" indent="0">
              <a:lnSpc>
                <a:spcPts val="2800"/>
              </a:lnSpc>
              <a:buNone/>
            </a:pPr>
            <a:r>
              <a:rPr lang="vi-VN" altLang="en-US" sz="1750" kern="0" spc="-35" dirty="0">
                <a:solidFill>
                  <a:srgbClr val="272525"/>
                </a:solidFill>
                <a:latin typeface="Source Sans Pro" pitchFamily="34" charset="0"/>
                <a:ea typeface="Source Sans Pro" pitchFamily="34" charset="-122"/>
                <a:cs typeface="Source Sans Pro" pitchFamily="34" charset="-120"/>
              </a:rPr>
              <a:t>21010289</a:t>
            </a:r>
            <a:endParaRPr lang="vi-VN" altLang="en-US" sz="1750" kern="0" spc="-35" dirty="0">
              <a:solidFill>
                <a:srgbClr val="272525"/>
              </a:solidFill>
              <a:latin typeface="Source Sans Pro" pitchFamily="34" charset="0"/>
              <a:ea typeface="Source Sans Pro" pitchFamily="34" charset="-122"/>
              <a:cs typeface="Source Sans Pro" pitchFamily="34" charset="-120"/>
            </a:endParaRPr>
          </a:p>
        </p:txBody>
      </p:sp>
      <p:sp>
        <p:nvSpPr>
          <p:cNvPr id="11" name="Shape 8"/>
          <p:cNvSpPr/>
          <p:nvPr/>
        </p:nvSpPr>
        <p:spPr>
          <a:xfrm>
            <a:off x="9118759" y="3985736"/>
            <a:ext cx="3163014" cy="1396722"/>
          </a:xfrm>
          <a:prstGeom prst="roundRect">
            <a:avLst>
              <a:gd name="adj" fmla="val 7159"/>
            </a:avLst>
          </a:prstGeom>
          <a:solidFill>
            <a:srgbClr val="EBD0FB"/>
          </a:solidFill>
          <a:ln w="13811">
            <a:solidFill>
              <a:srgbClr val="D7A1F7"/>
            </a:solidFill>
            <a:prstDash val="solid"/>
          </a:ln>
        </p:spPr>
        <p:txBody>
          <a:bodyPr/>
          <a:lstStyle/>
          <a:p>
            <a:endParaRPr lang="en-US"/>
          </a:p>
        </p:txBody>
      </p:sp>
      <p:sp>
        <p:nvSpPr>
          <p:cNvPr id="12" name="Text 9"/>
          <p:cNvSpPr/>
          <p:nvPr/>
        </p:nvSpPr>
        <p:spPr>
          <a:xfrm>
            <a:off x="9354741" y="4221718"/>
            <a:ext cx="2341959" cy="347186"/>
          </a:xfrm>
          <a:prstGeom prst="rect">
            <a:avLst/>
          </a:prstGeom>
          <a:noFill/>
        </p:spPr>
        <p:txBody>
          <a:bodyPr wrap="none" rtlCol="0" anchor="t"/>
          <a:lstStyle/>
          <a:p>
            <a:pPr marL="0" indent="0">
              <a:lnSpc>
                <a:spcPts val="2735"/>
              </a:lnSpc>
              <a:buNone/>
            </a:pPr>
            <a:r>
              <a:rPr lang="en-US" sz="2185" b="1" kern="0" spc="-44" dirty="0">
                <a:solidFill>
                  <a:srgbClr val="272525"/>
                </a:solidFill>
                <a:latin typeface="adonis-web" pitchFamily="34" charset="0"/>
                <a:ea typeface="adonis-web" pitchFamily="34" charset="-122"/>
                <a:cs typeface="adonis-web" pitchFamily="34" charset="-120"/>
              </a:rPr>
              <a:t>Phùng Hồng Phước</a:t>
            </a:r>
            <a:endParaRPr lang="en-US" sz="2185" dirty="0"/>
          </a:p>
        </p:txBody>
      </p:sp>
      <p:sp>
        <p:nvSpPr>
          <p:cNvPr id="13" name="Text 10"/>
          <p:cNvSpPr/>
          <p:nvPr/>
        </p:nvSpPr>
        <p:spPr>
          <a:xfrm>
            <a:off x="9354741" y="4791075"/>
            <a:ext cx="2691051" cy="355402"/>
          </a:xfrm>
          <a:prstGeom prst="rect">
            <a:avLst/>
          </a:prstGeom>
          <a:noFill/>
        </p:spPr>
        <p:txBody>
          <a:bodyPr wrap="non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21013118</a:t>
            </a:r>
            <a:endParaRPr lang="en-US" sz="1750" dirty="0"/>
          </a:p>
        </p:txBody>
      </p:sp>
      <p:sp>
        <p:nvSpPr>
          <p:cNvPr id="14" name="Text Box 13"/>
          <p:cNvSpPr txBox="1"/>
          <p:nvPr/>
        </p:nvSpPr>
        <p:spPr>
          <a:xfrm>
            <a:off x="2466340" y="3549650"/>
            <a:ext cx="2809240" cy="368300"/>
          </a:xfrm>
          <a:prstGeom prst="rect">
            <a:avLst/>
          </a:prstGeom>
          <a:noFill/>
        </p:spPr>
        <p:txBody>
          <a:bodyPr wrap="square" rtlCol="0">
            <a:spAutoFit/>
          </a:bodyPr>
          <a:p>
            <a:r>
              <a:rPr lang="vi-VN" altLang="en-US"/>
              <a:t>Nhóm trưởng</a:t>
            </a:r>
            <a:endParaRPr lang="vi-VN" altLang="en-US"/>
          </a:p>
        </p:txBody>
      </p:sp>
      <p:sp>
        <p:nvSpPr>
          <p:cNvPr id="15" name="Text Box 14"/>
          <p:cNvSpPr txBox="1"/>
          <p:nvPr/>
        </p:nvSpPr>
        <p:spPr>
          <a:xfrm>
            <a:off x="5733415" y="3554095"/>
            <a:ext cx="2809240" cy="368300"/>
          </a:xfrm>
          <a:prstGeom prst="rect">
            <a:avLst/>
          </a:prstGeom>
          <a:noFill/>
        </p:spPr>
        <p:txBody>
          <a:bodyPr wrap="square" rtlCol="0">
            <a:spAutoFit/>
          </a:bodyPr>
          <a:p>
            <a:r>
              <a:rPr lang="vi-VN" altLang="en-US"/>
              <a:t>Thành viên </a:t>
            </a:r>
            <a:endParaRPr lang="vi-VN" altLang="en-US"/>
          </a:p>
        </p:txBody>
      </p:sp>
      <p:sp>
        <p:nvSpPr>
          <p:cNvPr id="16" name="Text Box 15"/>
          <p:cNvSpPr txBox="1"/>
          <p:nvPr/>
        </p:nvSpPr>
        <p:spPr>
          <a:xfrm>
            <a:off x="9118600" y="3541395"/>
            <a:ext cx="2809240" cy="368300"/>
          </a:xfrm>
          <a:prstGeom prst="rect">
            <a:avLst/>
          </a:prstGeom>
          <a:noFill/>
        </p:spPr>
        <p:txBody>
          <a:bodyPr wrap="square" rtlCol="0">
            <a:spAutoFit/>
          </a:bodyPr>
          <a:p>
            <a:r>
              <a:rPr lang="vi-VN" altLang="en-US"/>
              <a:t>Thành viên</a:t>
            </a:r>
            <a:endParaRPr lang="vi-V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0" y="0"/>
            <a:ext cx="14629765" cy="3125470"/>
          </a:xfrm>
          <a:prstGeom prst="rect">
            <a:avLst/>
          </a:prstGeom>
        </p:spPr>
      </p:pic>
      <p:sp>
        <p:nvSpPr>
          <p:cNvPr id="6" name="Text Box 5"/>
          <p:cNvSpPr txBox="1"/>
          <p:nvPr/>
        </p:nvSpPr>
        <p:spPr>
          <a:xfrm>
            <a:off x="421640" y="413385"/>
            <a:ext cx="6085840" cy="829945"/>
          </a:xfrm>
          <a:prstGeom prst="rect">
            <a:avLst/>
          </a:prstGeom>
          <a:noFill/>
        </p:spPr>
        <p:txBody>
          <a:bodyPr wrap="square" rtlCol="0">
            <a:spAutoFit/>
            <a:scene3d>
              <a:camera prst="orthographicFront"/>
              <a:lightRig rig="threePt" dir="t"/>
            </a:scene3d>
          </a:bodyPr>
          <a:p>
            <a:r>
              <a:rPr lang="vi-VN" altLang="en-US" sz="4800">
                <a:ln w="22225">
                  <a:solidFill>
                    <a:schemeClr val="accent2"/>
                  </a:solidFill>
                  <a:prstDash val="solid"/>
                </a:ln>
                <a:solidFill>
                  <a:schemeClr val="accent2">
                    <a:lumMod val="40000"/>
                    <a:lumOff val="60000"/>
                  </a:schemeClr>
                </a:solidFill>
              </a:rPr>
              <a:t>Lời mở đầu </a:t>
            </a:r>
            <a:endParaRPr lang="vi-VN" altLang="en-US" sz="4800">
              <a:ln w="22225">
                <a:solidFill>
                  <a:schemeClr val="accent2"/>
                </a:solidFill>
                <a:prstDash val="solid"/>
              </a:ln>
              <a:solidFill>
                <a:schemeClr val="accent2">
                  <a:lumMod val="40000"/>
                  <a:lumOff val="60000"/>
                </a:schemeClr>
              </a:solidFill>
            </a:endParaRPr>
          </a:p>
        </p:txBody>
      </p:sp>
      <p:sp>
        <p:nvSpPr>
          <p:cNvPr id="7" name="Text Box 6"/>
          <p:cNvSpPr txBox="1"/>
          <p:nvPr/>
        </p:nvSpPr>
        <p:spPr>
          <a:xfrm>
            <a:off x="421005" y="1445260"/>
            <a:ext cx="12270740" cy="4643755"/>
          </a:xfrm>
          <a:prstGeom prst="rect">
            <a:avLst/>
          </a:prstGeom>
          <a:noFill/>
        </p:spPr>
        <p:txBody>
          <a:bodyPr wrap="square" rtlCol="0">
            <a:noAutofit/>
          </a:bodyPr>
          <a:p>
            <a:r>
              <a:rPr lang="vi-VN" altLang="en-US"/>
              <a:t>Thời đại công nghệ phát triển đã mang lại một sự biến đổi to lớn trong lĩnh vực thương mại và mua sắm. Hiện nay sự phát triển của hình thức bán hàng trực tuyến ngày </a:t>
            </a:r>
            <a:r>
              <a:rPr lang="vi-VN" altLang="en-US"/>
              <a:t>càng lớn mạnh .</a:t>
            </a:r>
            <a:endParaRPr lang="vi-VN" altLang="en-US"/>
          </a:p>
          <a:p>
            <a:r>
              <a:rPr lang="vi-VN" altLang="en-US"/>
              <a:t>.</a:t>
            </a:r>
            <a:endParaRPr lang="vi-VN" altLang="en-US"/>
          </a:p>
        </p:txBody>
      </p:sp>
      <p:pic>
        <p:nvPicPr>
          <p:cNvPr id="100" name="Picture 99"/>
          <p:cNvPicPr/>
          <p:nvPr/>
        </p:nvPicPr>
        <p:blipFill>
          <a:blip r:embed="rId2"/>
          <a:stretch>
            <a:fillRect/>
          </a:stretch>
        </p:blipFill>
        <p:spPr>
          <a:xfrm>
            <a:off x="0" y="2541905"/>
            <a:ext cx="14630400" cy="568769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348389" y="1601272"/>
            <a:ext cx="4826437" cy="694373"/>
          </a:xfrm>
          <a:prstGeom prst="rect">
            <a:avLst/>
          </a:prstGeom>
          <a:noFill/>
        </p:spPr>
        <p:txBody>
          <a:bodyPr wrap="none" rtlCol="0" anchor="t"/>
          <a:lstStyle/>
          <a:p>
            <a:pPr marL="0" indent="0">
              <a:lnSpc>
                <a:spcPts val="5470"/>
              </a:lnSpc>
              <a:buNone/>
            </a:pPr>
            <a:r>
              <a:rPr lang="en-US" sz="4375" b="1" kern="0" spc="-87" dirty="0">
                <a:solidFill>
                  <a:srgbClr val="FF75D3"/>
                </a:solidFill>
                <a:latin typeface="adonis-web" pitchFamily="34" charset="0"/>
                <a:ea typeface="adonis-web" pitchFamily="34" charset="-122"/>
                <a:cs typeface="adonis-web" pitchFamily="34" charset="-120"/>
              </a:rPr>
              <a:t>Phân chia công việc :</a:t>
            </a:r>
            <a:endParaRPr lang="en-US" sz="4375" dirty="0"/>
          </a:p>
        </p:txBody>
      </p:sp>
      <p:sp>
        <p:nvSpPr>
          <p:cNvPr id="5" name="Shape 2"/>
          <p:cNvSpPr/>
          <p:nvPr/>
        </p:nvSpPr>
        <p:spPr>
          <a:xfrm>
            <a:off x="7292935" y="2739985"/>
            <a:ext cx="44410" cy="3888224"/>
          </a:xfrm>
          <a:prstGeom prst="rect">
            <a:avLst/>
          </a:prstGeom>
          <a:solidFill>
            <a:srgbClr val="D7A1F7"/>
          </a:solidFill>
        </p:spPr>
        <p:txBody>
          <a:bodyPr/>
          <a:lstStyle/>
          <a:p>
            <a:endParaRPr lang="en-US"/>
          </a:p>
        </p:txBody>
      </p:sp>
      <p:sp>
        <p:nvSpPr>
          <p:cNvPr id="6" name="Shape 3"/>
          <p:cNvSpPr/>
          <p:nvPr/>
        </p:nvSpPr>
        <p:spPr>
          <a:xfrm>
            <a:off x="7565053" y="3141285"/>
            <a:ext cx="777597" cy="44410"/>
          </a:xfrm>
          <a:prstGeom prst="rect">
            <a:avLst/>
          </a:prstGeom>
          <a:solidFill>
            <a:srgbClr val="D7A1F7"/>
          </a:solidFill>
        </p:spPr>
        <p:txBody>
          <a:bodyPr/>
          <a:lstStyle/>
          <a:p>
            <a:endParaRPr lang="en-US"/>
          </a:p>
        </p:txBody>
      </p:sp>
      <p:sp>
        <p:nvSpPr>
          <p:cNvPr id="7" name="Shape 4"/>
          <p:cNvSpPr/>
          <p:nvPr/>
        </p:nvSpPr>
        <p:spPr>
          <a:xfrm>
            <a:off x="7065109" y="2913578"/>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8" name="Text 5"/>
          <p:cNvSpPr/>
          <p:nvPr/>
        </p:nvSpPr>
        <p:spPr>
          <a:xfrm>
            <a:off x="7223105" y="2955250"/>
            <a:ext cx="183952" cy="416481"/>
          </a:xfrm>
          <a:prstGeom prst="rect">
            <a:avLst/>
          </a:prstGeom>
          <a:noFill/>
        </p:spPr>
        <p:txBody>
          <a:bodyPr wrap="none" rtlCol="0" anchor="t"/>
          <a:lstStyle/>
          <a:p>
            <a:pPr marL="0" indent="0" algn="ctr">
              <a:lnSpc>
                <a:spcPts val="3280"/>
              </a:lnSpc>
              <a:buNone/>
            </a:pPr>
            <a:r>
              <a:rPr lang="en-US" sz="2625" b="1" kern="0" spc="-52" dirty="0">
                <a:solidFill>
                  <a:srgbClr val="272525"/>
                </a:solidFill>
                <a:latin typeface="adonis-web" pitchFamily="34" charset="0"/>
                <a:ea typeface="adonis-web" pitchFamily="34" charset="-122"/>
                <a:cs typeface="adonis-web" pitchFamily="34" charset="-120"/>
              </a:rPr>
              <a:t>1</a:t>
            </a:r>
            <a:endParaRPr lang="en-US" sz="2625" dirty="0"/>
          </a:p>
        </p:txBody>
      </p:sp>
      <p:sp>
        <p:nvSpPr>
          <p:cNvPr id="9" name="Text 6"/>
          <p:cNvSpPr/>
          <p:nvPr/>
        </p:nvSpPr>
        <p:spPr>
          <a:xfrm>
            <a:off x="8537138" y="2962156"/>
            <a:ext cx="2221944" cy="347186"/>
          </a:xfrm>
          <a:prstGeom prst="rect">
            <a:avLst/>
          </a:prstGeom>
          <a:noFill/>
        </p:spPr>
        <p:txBody>
          <a:bodyPr wrap="none" rtlCol="0" anchor="t"/>
          <a:lstStyle/>
          <a:p>
            <a:pPr marL="0" indent="0" algn="l">
              <a:lnSpc>
                <a:spcPts val="2735"/>
              </a:lnSpc>
              <a:buNone/>
            </a:pPr>
            <a:r>
              <a:rPr lang="en-US" sz="2185" b="1" kern="0" spc="-44" dirty="0">
                <a:solidFill>
                  <a:srgbClr val="272525"/>
                </a:solidFill>
                <a:latin typeface="adonis-web" pitchFamily="34" charset="0"/>
                <a:ea typeface="adonis-web" pitchFamily="34" charset="-122"/>
                <a:cs typeface="adonis-web" pitchFamily="34" charset="-120"/>
              </a:rPr>
              <a:t>Nguyễn Phi Hùng</a:t>
            </a:r>
            <a:endParaRPr lang="en-US" sz="2185" dirty="0"/>
          </a:p>
        </p:txBody>
      </p:sp>
      <p:sp>
        <p:nvSpPr>
          <p:cNvPr id="10" name="Text 7"/>
          <p:cNvSpPr/>
          <p:nvPr/>
        </p:nvSpPr>
        <p:spPr>
          <a:xfrm>
            <a:off x="8537138" y="3531513"/>
            <a:ext cx="3744754" cy="355402"/>
          </a:xfrm>
          <a:prstGeom prst="rect">
            <a:avLst/>
          </a:prstGeom>
          <a:noFill/>
        </p:spPr>
        <p:txBody>
          <a:bodyPr wrap="none"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Xây dựng Trang chủ và viết báo cáo.</a:t>
            </a:r>
            <a:endParaRPr lang="en-US" sz="1750" dirty="0"/>
          </a:p>
        </p:txBody>
      </p:sp>
      <p:sp>
        <p:nvSpPr>
          <p:cNvPr id="11" name="Shape 8"/>
          <p:cNvSpPr/>
          <p:nvPr/>
        </p:nvSpPr>
        <p:spPr>
          <a:xfrm>
            <a:off x="6287512" y="4252139"/>
            <a:ext cx="777597" cy="44410"/>
          </a:xfrm>
          <a:prstGeom prst="rect">
            <a:avLst/>
          </a:prstGeom>
          <a:solidFill>
            <a:srgbClr val="D7A1F7"/>
          </a:solidFill>
        </p:spPr>
        <p:txBody>
          <a:bodyPr/>
          <a:lstStyle/>
          <a:p>
            <a:endParaRPr lang="en-US"/>
          </a:p>
        </p:txBody>
      </p:sp>
      <p:sp>
        <p:nvSpPr>
          <p:cNvPr id="12" name="Shape 9"/>
          <p:cNvSpPr/>
          <p:nvPr/>
        </p:nvSpPr>
        <p:spPr>
          <a:xfrm>
            <a:off x="7065109" y="4024432"/>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13" name="Text 10"/>
          <p:cNvSpPr/>
          <p:nvPr/>
        </p:nvSpPr>
        <p:spPr>
          <a:xfrm>
            <a:off x="7223105" y="4066103"/>
            <a:ext cx="183952" cy="416481"/>
          </a:xfrm>
          <a:prstGeom prst="rect">
            <a:avLst/>
          </a:prstGeom>
          <a:noFill/>
        </p:spPr>
        <p:txBody>
          <a:bodyPr wrap="none" rtlCol="0" anchor="t"/>
          <a:lstStyle/>
          <a:p>
            <a:pPr marL="0" indent="0" algn="ctr">
              <a:lnSpc>
                <a:spcPts val="3280"/>
              </a:lnSpc>
              <a:buNone/>
            </a:pPr>
            <a:r>
              <a:rPr lang="en-US" sz="2625" b="1" kern="0" spc="-52" dirty="0">
                <a:solidFill>
                  <a:srgbClr val="272525"/>
                </a:solidFill>
                <a:latin typeface="adonis-web" pitchFamily="34" charset="0"/>
                <a:ea typeface="adonis-web" pitchFamily="34" charset="-122"/>
                <a:cs typeface="adonis-web" pitchFamily="34" charset="-120"/>
              </a:rPr>
              <a:t>2</a:t>
            </a:r>
            <a:endParaRPr lang="en-US" sz="2625" dirty="0"/>
          </a:p>
        </p:txBody>
      </p:sp>
      <p:sp>
        <p:nvSpPr>
          <p:cNvPr id="14" name="Text 11"/>
          <p:cNvSpPr/>
          <p:nvPr/>
        </p:nvSpPr>
        <p:spPr>
          <a:xfrm>
            <a:off x="3871079" y="4073009"/>
            <a:ext cx="2221944" cy="347186"/>
          </a:xfrm>
          <a:prstGeom prst="rect">
            <a:avLst/>
          </a:prstGeom>
          <a:noFill/>
        </p:spPr>
        <p:txBody>
          <a:bodyPr wrap="none" rtlCol="0" anchor="t"/>
          <a:lstStyle/>
          <a:p>
            <a:pPr marL="0" indent="0" algn="r">
              <a:lnSpc>
                <a:spcPts val="2735"/>
              </a:lnSpc>
              <a:buNone/>
            </a:pPr>
            <a:r>
              <a:rPr lang="en-US" sz="2185" b="1" kern="0" spc="-44" dirty="0">
                <a:solidFill>
                  <a:srgbClr val="272525"/>
                </a:solidFill>
                <a:latin typeface="adonis-web" pitchFamily="34" charset="0"/>
                <a:ea typeface="adonis-web" pitchFamily="34" charset="-122"/>
                <a:cs typeface="adonis-web" pitchFamily="34" charset="-120"/>
              </a:rPr>
              <a:t>Vũ Hà Trang</a:t>
            </a:r>
            <a:endParaRPr lang="en-US" sz="2185" dirty="0"/>
          </a:p>
        </p:txBody>
      </p:sp>
      <p:sp>
        <p:nvSpPr>
          <p:cNvPr id="15" name="Text 12"/>
          <p:cNvSpPr/>
          <p:nvPr/>
        </p:nvSpPr>
        <p:spPr>
          <a:xfrm>
            <a:off x="2348389" y="4642366"/>
            <a:ext cx="3744635" cy="355402"/>
          </a:xfrm>
          <a:prstGeom prst="rect">
            <a:avLst/>
          </a:prstGeom>
          <a:noFill/>
        </p:spPr>
        <p:txBody>
          <a:bodyPr wrap="none" rtlCol="0" anchor="t"/>
          <a:lstStyle/>
          <a:p>
            <a:pPr marL="0" indent="0" algn="r">
              <a:lnSpc>
                <a:spcPts val="2800"/>
              </a:lnSpc>
              <a:buNone/>
            </a:pPr>
            <a:r>
              <a:rPr lang="vi-VN" altLang="en-US" sz="1750" dirty="0"/>
              <a:t>Xây dựng trang thông tin người dùng và viết báo </a:t>
            </a:r>
            <a:r>
              <a:rPr lang="vi-VN" altLang="en-US" sz="1750" dirty="0"/>
              <a:t>cáo </a:t>
            </a:r>
            <a:endParaRPr lang="vi-VN" altLang="en-US" sz="1750" dirty="0"/>
          </a:p>
        </p:txBody>
      </p:sp>
      <p:sp>
        <p:nvSpPr>
          <p:cNvPr id="16" name="Shape 13"/>
          <p:cNvSpPr/>
          <p:nvPr/>
        </p:nvSpPr>
        <p:spPr>
          <a:xfrm>
            <a:off x="7565053" y="5251906"/>
            <a:ext cx="777597" cy="44410"/>
          </a:xfrm>
          <a:prstGeom prst="rect">
            <a:avLst/>
          </a:prstGeom>
          <a:solidFill>
            <a:srgbClr val="D7A1F7"/>
          </a:solidFill>
        </p:spPr>
        <p:txBody>
          <a:bodyPr/>
          <a:lstStyle/>
          <a:p>
            <a:endParaRPr lang="en-US"/>
          </a:p>
        </p:txBody>
      </p:sp>
      <p:sp>
        <p:nvSpPr>
          <p:cNvPr id="17" name="Shape 14"/>
          <p:cNvSpPr/>
          <p:nvPr/>
        </p:nvSpPr>
        <p:spPr>
          <a:xfrm>
            <a:off x="7065109" y="5024199"/>
            <a:ext cx="499943" cy="499943"/>
          </a:xfrm>
          <a:prstGeom prst="roundRect">
            <a:avLst>
              <a:gd name="adj" fmla="val 20000"/>
            </a:avLst>
          </a:prstGeom>
          <a:solidFill>
            <a:srgbClr val="EBD0FB"/>
          </a:solidFill>
          <a:ln w="13811">
            <a:solidFill>
              <a:srgbClr val="D7A1F7"/>
            </a:solidFill>
            <a:prstDash val="solid"/>
          </a:ln>
        </p:spPr>
        <p:txBody>
          <a:bodyPr/>
          <a:lstStyle/>
          <a:p>
            <a:endParaRPr lang="en-US"/>
          </a:p>
        </p:txBody>
      </p:sp>
      <p:sp>
        <p:nvSpPr>
          <p:cNvPr id="18" name="Text 15"/>
          <p:cNvSpPr/>
          <p:nvPr/>
        </p:nvSpPr>
        <p:spPr>
          <a:xfrm>
            <a:off x="7223105" y="5065871"/>
            <a:ext cx="183952" cy="416481"/>
          </a:xfrm>
          <a:prstGeom prst="rect">
            <a:avLst/>
          </a:prstGeom>
          <a:noFill/>
        </p:spPr>
        <p:txBody>
          <a:bodyPr wrap="none" rtlCol="0" anchor="t"/>
          <a:lstStyle/>
          <a:p>
            <a:pPr marL="0" indent="0" algn="ctr">
              <a:lnSpc>
                <a:spcPts val="3280"/>
              </a:lnSpc>
              <a:buNone/>
            </a:pPr>
            <a:r>
              <a:rPr lang="en-US" sz="2625" b="1" kern="0" spc="-52" dirty="0">
                <a:solidFill>
                  <a:srgbClr val="272525"/>
                </a:solidFill>
                <a:latin typeface="adonis-web" pitchFamily="34" charset="0"/>
                <a:ea typeface="adonis-web" pitchFamily="34" charset="-122"/>
                <a:cs typeface="adonis-web" pitchFamily="34" charset="-120"/>
              </a:rPr>
              <a:t>3</a:t>
            </a:r>
            <a:endParaRPr lang="en-US" sz="2625" dirty="0"/>
          </a:p>
        </p:txBody>
      </p:sp>
      <p:sp>
        <p:nvSpPr>
          <p:cNvPr id="19" name="Text 16"/>
          <p:cNvSpPr/>
          <p:nvPr/>
        </p:nvSpPr>
        <p:spPr>
          <a:xfrm>
            <a:off x="8537138" y="5072777"/>
            <a:ext cx="2341959" cy="347186"/>
          </a:xfrm>
          <a:prstGeom prst="rect">
            <a:avLst/>
          </a:prstGeom>
          <a:noFill/>
        </p:spPr>
        <p:txBody>
          <a:bodyPr wrap="none" rtlCol="0" anchor="t"/>
          <a:lstStyle/>
          <a:p>
            <a:pPr marL="0" indent="0" algn="l">
              <a:lnSpc>
                <a:spcPts val="2735"/>
              </a:lnSpc>
              <a:buNone/>
            </a:pPr>
            <a:r>
              <a:rPr lang="en-US" sz="2185" b="1" kern="0" spc="-44" dirty="0">
                <a:solidFill>
                  <a:srgbClr val="272525"/>
                </a:solidFill>
                <a:latin typeface="adonis-web" pitchFamily="34" charset="0"/>
                <a:ea typeface="adonis-web" pitchFamily="34" charset="-122"/>
                <a:cs typeface="adonis-web" pitchFamily="34" charset="-120"/>
              </a:rPr>
              <a:t>Phùng Hồng Phước</a:t>
            </a:r>
            <a:endParaRPr lang="en-US" sz="2185" dirty="0"/>
          </a:p>
        </p:txBody>
      </p:sp>
      <p:sp>
        <p:nvSpPr>
          <p:cNvPr id="20" name="Text 17"/>
          <p:cNvSpPr/>
          <p:nvPr/>
        </p:nvSpPr>
        <p:spPr>
          <a:xfrm>
            <a:off x="8537138" y="5642134"/>
            <a:ext cx="3744754" cy="355402"/>
          </a:xfrm>
          <a:prstGeom prst="rect">
            <a:avLst/>
          </a:prstGeom>
          <a:noFill/>
        </p:spPr>
        <p:txBody>
          <a:bodyPr wrap="none"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Xây dựng Giỏ hàng và viết báo cáo.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2"/>
          <a:stretch>
            <a:fillRect/>
          </a:stretch>
        </p:blipFill>
        <p:spPr>
          <a:xfrm>
            <a:off x="7315200" y="0"/>
            <a:ext cx="7315200" cy="8229600"/>
          </a:xfrm>
          <a:prstGeom prst="rect">
            <a:avLst/>
          </a:prstGeom>
        </p:spPr>
      </p:pic>
      <p:sp>
        <p:nvSpPr>
          <p:cNvPr id="5" name="Text 1"/>
          <p:cNvSpPr/>
          <p:nvPr/>
        </p:nvSpPr>
        <p:spPr>
          <a:xfrm>
            <a:off x="833199" y="2728913"/>
            <a:ext cx="5648801" cy="2083118"/>
          </a:xfrm>
          <a:prstGeom prst="rect">
            <a:avLst/>
          </a:prstGeom>
          <a:noFill/>
        </p:spPr>
        <p:txBody>
          <a:bodyPr wrap="square" rtlCol="0" anchor="t"/>
          <a:lstStyle/>
          <a:p>
            <a:pPr marL="0" indent="0">
              <a:lnSpc>
                <a:spcPts val="5470"/>
              </a:lnSpc>
              <a:buNone/>
            </a:pPr>
            <a:r>
              <a:rPr lang="en-US" sz="4375" b="1" kern="0" spc="-87" dirty="0">
                <a:solidFill>
                  <a:srgbClr val="FF75D3"/>
                </a:solidFill>
                <a:latin typeface="adonis-web" pitchFamily="34" charset="0"/>
                <a:ea typeface="adonis-web" pitchFamily="34" charset="-122"/>
                <a:cs typeface="adonis-web" pitchFamily="34" charset="-120"/>
              </a:rPr>
              <a:t>Sau đây là phần trình bày Giao diện sản phẩm của nhóm</a:t>
            </a:r>
            <a:r>
              <a:rPr lang="vi-VN" altLang="en-US" sz="4375" b="1" kern="0" spc="-87" dirty="0">
                <a:solidFill>
                  <a:srgbClr val="FF75D3"/>
                </a:solidFill>
                <a:latin typeface="adonis-web" pitchFamily="34" charset="0"/>
                <a:ea typeface="adonis-web" pitchFamily="34" charset="-122"/>
                <a:cs typeface="adonis-web" pitchFamily="34" charset="-120"/>
              </a:rPr>
              <a:t> 6</a:t>
            </a:r>
            <a:r>
              <a:rPr lang="en-US" sz="4375" b="1" kern="0" spc="-87" dirty="0">
                <a:solidFill>
                  <a:srgbClr val="FF75D3"/>
                </a:solidFill>
                <a:latin typeface="adonis-web" pitchFamily="34" charset="0"/>
                <a:ea typeface="adonis-web" pitchFamily="34" charset="-122"/>
                <a:cs typeface="adonis-web" pitchFamily="34" charset="-120"/>
              </a:rPr>
              <a:t>. </a:t>
            </a:r>
            <a:endParaRPr lang="en-US" sz="4375" dirty="0"/>
          </a:p>
        </p:txBody>
      </p:sp>
      <p:sp>
        <p:nvSpPr>
          <p:cNvPr id="6" name="Text 2"/>
          <p:cNvSpPr/>
          <p:nvPr/>
        </p:nvSpPr>
        <p:spPr>
          <a:xfrm>
            <a:off x="833199" y="5145286"/>
            <a:ext cx="5648801"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667</Words>
  <Application>WPS Presentation</Application>
  <PresentationFormat>Tùy chỉnh</PresentationFormat>
  <Paragraphs>54</Paragraphs>
  <Slides>6</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vt:i4>
      </vt:variant>
    </vt:vector>
  </HeadingPairs>
  <TitlesOfParts>
    <vt:vector size="23" baseType="lpstr">
      <vt:lpstr>Arial</vt:lpstr>
      <vt:lpstr>SimSun</vt:lpstr>
      <vt:lpstr>Wingdings</vt:lpstr>
      <vt:lpstr>adonis-web</vt:lpstr>
      <vt:lpstr>Segoe Print</vt:lpstr>
      <vt:lpstr>adonis-web</vt:lpstr>
      <vt:lpstr>adonis-web</vt:lpstr>
      <vt:lpstr>Source Sans Pro</vt:lpstr>
      <vt:lpstr>Source Sans Pro</vt:lpstr>
      <vt:lpstr>Source Sans Pro</vt:lpstr>
      <vt:lpstr>Calibri</vt:lpstr>
      <vt:lpstr>Microsoft YaHei</vt:lpstr>
      <vt:lpstr>Arial Unicode MS</vt:lpstr>
      <vt:lpstr>MingLiU-ExtB</vt:lpstr>
      <vt:lpstr>等线</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Phi Hùng</cp:lastModifiedBy>
  <cp:revision>4</cp:revision>
  <dcterms:created xsi:type="dcterms:W3CDTF">2023-10-18T15:10:00Z</dcterms:created>
  <dcterms:modified xsi:type="dcterms:W3CDTF">2023-10-18T17:03:35Z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718FC3E6DA3B474DBB3F551F2FB9C86F_12</vt:lpwstr>
  </property>
  <property fmtid="{D5CDD505-2E9C-101B-9397-08002B2CF9AE}" pid="3" name="KSOProductBuildVer">
    <vt:lpwstr>1033-12.2.0.13266</vt:lpwstr>
  </property>
</Properties>
</file>